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75" r:id="rId4"/>
    <p:sldId id="259" r:id="rId5"/>
    <p:sldId id="272" r:id="rId6"/>
    <p:sldId id="260" r:id="rId7"/>
    <p:sldId id="267" r:id="rId8"/>
    <p:sldId id="261" r:id="rId9"/>
    <p:sldId id="276" r:id="rId10"/>
    <p:sldId id="268" r:id="rId11"/>
    <p:sldId id="262" r:id="rId12"/>
    <p:sldId id="269" r:id="rId13"/>
    <p:sldId id="270" r:id="rId14"/>
    <p:sldId id="271" r:id="rId15"/>
    <p:sldId id="263" r:id="rId16"/>
    <p:sldId id="274" r:id="rId17"/>
    <p:sldId id="264" r:id="rId18"/>
    <p:sldId id="273" r:id="rId19"/>
    <p:sldId id="265" r:id="rId20"/>
    <p:sldId id="266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16172391-C1BF-4538-9AE4-18C4E83F0E57}">
          <p14:sldIdLst>
            <p14:sldId id="256"/>
            <p14:sldId id="258"/>
            <p14:sldId id="275"/>
            <p14:sldId id="259"/>
            <p14:sldId id="272"/>
            <p14:sldId id="260"/>
            <p14:sldId id="267"/>
            <p14:sldId id="261"/>
            <p14:sldId id="276"/>
            <p14:sldId id="268"/>
            <p14:sldId id="262"/>
            <p14:sldId id="269"/>
            <p14:sldId id="270"/>
            <p14:sldId id="271"/>
            <p14:sldId id="263"/>
            <p14:sldId id="274"/>
          </p14:sldIdLst>
        </p14:section>
        <p14:section name="Раздел без заголовка" id="{AA0F0131-F79B-4857-9195-C3861B3E5026}">
          <p14:sldIdLst>
            <p14:sldId id="264"/>
            <p14:sldId id="273"/>
            <p14:sldId id="265"/>
            <p14:sldId id="266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8" d="100"/>
          <a:sy n="88" d="100"/>
        </p:scale>
        <p:origin x="-1224" y="115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095AC-A734-4C92-B683-B7A6DFB559C9}" type="datetimeFigureOut">
              <a:rPr lang="ru-RU" smtClean="0"/>
              <a:t>15.02.2022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CD44A-6369-4619-8D4E-85E693379D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85674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095AC-A734-4C92-B683-B7A6DFB559C9}" type="datetimeFigureOut">
              <a:rPr lang="ru-RU" smtClean="0"/>
              <a:t>15.02.2022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CD44A-6369-4619-8D4E-85E693379D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56744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095AC-A734-4C92-B683-B7A6DFB559C9}" type="datetimeFigureOut">
              <a:rPr lang="ru-RU" smtClean="0"/>
              <a:t>15.02.2022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CD44A-6369-4619-8D4E-85E693379D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55351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095AC-A734-4C92-B683-B7A6DFB559C9}" type="datetimeFigureOut">
              <a:rPr lang="ru-RU" smtClean="0"/>
              <a:t>15.02.2022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CD44A-6369-4619-8D4E-85E693379D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46215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095AC-A734-4C92-B683-B7A6DFB559C9}" type="datetimeFigureOut">
              <a:rPr lang="ru-RU" smtClean="0"/>
              <a:t>15.02.2022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CD44A-6369-4619-8D4E-85E693379D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07440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095AC-A734-4C92-B683-B7A6DFB559C9}" type="datetimeFigureOut">
              <a:rPr lang="ru-RU" smtClean="0"/>
              <a:t>15.02.2022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CD44A-6369-4619-8D4E-85E693379D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46083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095AC-A734-4C92-B683-B7A6DFB559C9}" type="datetimeFigureOut">
              <a:rPr lang="ru-RU" smtClean="0"/>
              <a:t>15.02.2022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CD44A-6369-4619-8D4E-85E693379D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17839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095AC-A734-4C92-B683-B7A6DFB559C9}" type="datetimeFigureOut">
              <a:rPr lang="ru-RU" smtClean="0"/>
              <a:t>15.02.2022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CD44A-6369-4619-8D4E-85E693379D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65848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095AC-A734-4C92-B683-B7A6DFB559C9}" type="datetimeFigureOut">
              <a:rPr lang="ru-RU" smtClean="0"/>
              <a:t>15.02.2022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CD44A-6369-4619-8D4E-85E693379D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52030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095AC-A734-4C92-B683-B7A6DFB559C9}" type="datetimeFigureOut">
              <a:rPr lang="ru-RU" smtClean="0"/>
              <a:t>15.02.2022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CD44A-6369-4619-8D4E-85E693379D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1746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095AC-A734-4C92-B683-B7A6DFB559C9}" type="datetimeFigureOut">
              <a:rPr lang="ru-RU" smtClean="0"/>
              <a:t>15.02.2022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CD44A-6369-4619-8D4E-85E693379D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12401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B095AC-A734-4C92-B683-B7A6DFB559C9}" type="datetimeFigureOut">
              <a:rPr lang="ru-RU" smtClean="0"/>
              <a:t>15.02.2022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ECD44A-6369-4619-8D4E-85E693379D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6755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1\Desktop\1614328206_40-p-raduzhnii-fon-ramka-4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403648" y="1772816"/>
            <a:ext cx="630019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FF0000"/>
                </a:solidFill>
              </a:rPr>
              <a:t>Презентация на тему: </a:t>
            </a:r>
            <a:r>
              <a:rPr lang="ru-RU" sz="2800" b="1" i="1" dirty="0" smtClean="0">
                <a:solidFill>
                  <a:srgbClr val="7030A0"/>
                </a:solidFill>
              </a:rPr>
              <a:t>«Использование современных педагогических технологий в разностороннем развитии детей младшего дошкольного возраста».</a:t>
            </a:r>
            <a:endParaRPr lang="ru-RU" sz="2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131840" y="4643844"/>
            <a:ext cx="4572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b="1" i="1" dirty="0" smtClean="0">
                <a:solidFill>
                  <a:srgbClr val="7030A0"/>
                </a:solidFill>
              </a:rPr>
              <a:t>Выполнила: воспитатель </a:t>
            </a:r>
          </a:p>
          <a:p>
            <a:pPr algn="r"/>
            <a:r>
              <a:rPr lang="ru-RU" sz="2400" b="1" i="1" dirty="0" smtClean="0">
                <a:solidFill>
                  <a:srgbClr val="7030A0"/>
                </a:solidFill>
              </a:rPr>
              <a:t>        Кузнецова О.О.</a:t>
            </a:r>
            <a:endParaRPr lang="ru-RU" sz="2400" b="1" i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6552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1\Desktop\1614328206_40-p-raduzhnii-fon-ramka-4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4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 descr="C:\Users\1\Desktop\IMG_20220203_111826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990169"/>
            <a:ext cx="1764219" cy="258049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Рисунок 6" descr="C:\Users\1\Desktop\IMG_20220203_111558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4208" y="2004073"/>
            <a:ext cx="2022422" cy="256908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Рисунок 7" descr="C:\Users\1\Desktop\IMG_20220203_111429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4992" y="2015922"/>
            <a:ext cx="1873813" cy="255723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Прямоугольник 3"/>
          <p:cNvSpPr/>
          <p:nvPr/>
        </p:nvSpPr>
        <p:spPr>
          <a:xfrm>
            <a:off x="3085707" y="1124744"/>
            <a:ext cx="349768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Игры на липучках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547664" y="4784235"/>
            <a:ext cx="17161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«Один-много» 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547008" y="4784235"/>
            <a:ext cx="21755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«Фигуры и формы»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861899" y="5126063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078960" y="4756731"/>
            <a:ext cx="15658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«Я учу цвета»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19838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0" name="Picture 2" descr="C:\Users\1\Desktop\1614328206_40-p-raduzhnii-fon-ramka-4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08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483768" y="980728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Интерактивная песочница</a:t>
            </a:r>
            <a:endParaRPr lang="ru-RU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75656" y="1464845"/>
            <a:ext cx="619268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Интерактивная песочница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- самый современный и эффективный инструмент для детских учреждений, позволяющий перенести песочную терапию и образовательный процесс на новый уровень, раскрыть внутренние резервы и природные способности детей; инструмент развития познавательной сферы детей. Работа интерактивной песочницы построена на технологиях дополненной реальности, благодаря чему обычный песок превращается в Волшебную Вселенную.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457400" y="3526948"/>
            <a:ext cx="662473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Песочная терапия в интерактивной песочнице: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lvl="0"/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-Улучшает 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координацию движения</a:t>
            </a:r>
          </a:p>
          <a:p>
            <a:pPr lvl="0"/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-Развивает 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сенсорное восприятие</a:t>
            </a:r>
          </a:p>
          <a:p>
            <a:pPr lvl="0"/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-Стабилизирует 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психологическое состояние, снимает напряжение</a:t>
            </a:r>
          </a:p>
          <a:p>
            <a:pPr lvl="0"/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-Совершенствует 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предметно-игровую деятельность, что в дальнейшем способствует 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развитию 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сюжетно-ролевой игры и коммуникативных навыков ребенка.</a:t>
            </a:r>
          </a:p>
          <a:p>
            <a:pPr lvl="0"/>
            <a:endParaRPr lang="ru-RU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2754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1\Desktop\1614328206_40-p-raduzhnii-fon-ramka-4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 descr="C:\Users\1\Desktop\Вторая группа раннего возраста\Фото №1\IMG_20211123_092743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772816"/>
            <a:ext cx="3168352" cy="380619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Прямоугольник 3"/>
          <p:cNvSpPr/>
          <p:nvPr/>
        </p:nvSpPr>
        <p:spPr>
          <a:xfrm>
            <a:off x="2676661" y="1052736"/>
            <a:ext cx="395326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Интерактивная песочница</a:t>
            </a:r>
            <a:endParaRPr lang="ru-RU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15699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1\Desktop\1614328206_40-p-raduzhnii-fon-ramka-4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060686" y="1271066"/>
            <a:ext cx="533571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Су-</a:t>
            </a:r>
            <a:r>
              <a:rPr lang="ru-RU" sz="32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Джок</a:t>
            </a:r>
            <a:r>
              <a:rPr lang="ru-RU" sz="3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ru-RU" sz="3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– терапия </a:t>
            </a:r>
            <a:endParaRPr lang="ru-RU" sz="32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524186" y="1916832"/>
            <a:ext cx="6408712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Упражнения с использованием «Су-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Джок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 развивают тактильную чувствительность, мелкую моторику пальцев рук, опосредованно стимулируют речевые области в коре головного мозга. </a:t>
            </a:r>
            <a:endParaRPr lang="ru-RU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Формы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работы с Су-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Джок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самые разнообразные. Пальчиковые упражнения и движения могут быть различными - круговые движения шарика между ладонями, перекатывание шарика от кончиков пальцев к основанию ладони, вращение шарика кончиками пальцев, сжимание шарика между ладонями, сжимание и передача из руки в руку, подбрасывание шарика с последующим сжатием между ладонями и т. д. Каждое упражнение сопровождается небольшим стишком,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потешкой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рассказыванием сказок.</a:t>
            </a:r>
          </a:p>
        </p:txBody>
      </p:sp>
    </p:spTree>
    <p:extLst>
      <p:ext uri="{BB962C8B-B14F-4D97-AF65-F5344CB8AC3E}">
        <p14:creationId xmlns:p14="http://schemas.microsoft.com/office/powerpoint/2010/main" val="1263299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1\Desktop\1614328206_40-p-raduzhnii-fon-ramka-4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18" y="0"/>
            <a:ext cx="9144518" cy="6856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936209" y="1333334"/>
            <a:ext cx="383707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Су-</a:t>
            </a:r>
            <a:r>
              <a:rPr lang="ru-RU" sz="32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Джок</a:t>
            </a:r>
            <a:r>
              <a:rPr lang="ru-RU" sz="3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ru-RU" sz="3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– терапия </a:t>
            </a:r>
            <a:endParaRPr lang="ru-RU" sz="32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Рисунок 4" descr="C:\Users\1\Desktop\Вторая группа раннего возраста\Фото №1\IMG_20220203_154430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185034"/>
            <a:ext cx="4536504" cy="304416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089148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Users\1\Desktop\1614328206_40-p-raduzhnii-fon-ramka-4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385"/>
            <a:ext cx="9144000" cy="6874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238053" y="1340768"/>
            <a:ext cx="705678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Зрительная гимнастика с предметами </a:t>
            </a:r>
            <a:endParaRPr lang="ru-RU" sz="32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99971" y="2417986"/>
            <a:ext cx="6240379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Основную роль в развитии каждого ребёнка, его творческого потенциала, способностей, интересов играет зрение. зрительная гимнастика, проводится несколько раз в течение дня от 3-х до 5-ти минут. Для гимнастики можно использовать любые предметы. который должен быть крупным, ярким. и проводить её по словесным указаниям: посмотри вверх, вниз и т. п., а также с использованием стихов,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потешек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Важно проводить гимнастику в бытовой, игровой деятельности, на прогулке, перед занятиями, во время занятий, между занятиями.</a:t>
            </a:r>
          </a:p>
        </p:txBody>
      </p:sp>
    </p:spTree>
    <p:extLst>
      <p:ext uri="{BB962C8B-B14F-4D97-AF65-F5344CB8AC3E}">
        <p14:creationId xmlns:p14="http://schemas.microsoft.com/office/powerpoint/2010/main" val="2464408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Users\1\Desktop\1614328206_40-p-raduzhnii-fon-ramka-4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385"/>
            <a:ext cx="9144000" cy="6874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238053" y="1340768"/>
            <a:ext cx="705678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Зрительная гимнастика с предметами </a:t>
            </a:r>
            <a:endParaRPr lang="ru-RU" sz="32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  <p:pic>
        <p:nvPicPr>
          <p:cNvPr id="7" name="Рисунок 6" descr="C:\Users\1\Desktop\IMG_20220204_092028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5624" y="2564904"/>
            <a:ext cx="4273119" cy="293323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874166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C:\Users\1\Desktop\1614328206_40-p-raduzhnii-fon-ramka-4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313" y="18673"/>
            <a:ext cx="9144000" cy="6908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447049" y="1268760"/>
            <a:ext cx="446449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Дыхательная гимнастика </a:t>
            </a:r>
            <a:endParaRPr lang="ru-RU" sz="32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03648" y="2345978"/>
            <a:ext cx="648072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Упражнения дыхательной гимнастики для детей направлены в основном на укрепление дыхательной системы организма. При занятиях развивается дыхательная мускулатура, вырабатывается привычка делать вдохи и выдохи правильно и ритмично. Так как упражнения для детей младшего возраста носят игровой характер и включают произнесение звуков, то улучшается и работа речевого аппарата. Проводятся такие упражнения, как</a:t>
            </a:r>
            <a:r>
              <a:rPr lang="ru-RU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 «Подуй на ленточку»; «Бабочка летает»; «</a:t>
            </a:r>
            <a:r>
              <a:rPr lang="ru-RU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Пузырики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 и т. д.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3276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C:\Users\1\Desktop\1614328206_40-p-raduzhnii-fon-ramka-4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313" y="18673"/>
            <a:ext cx="9144000" cy="6908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447049" y="1268760"/>
            <a:ext cx="446449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Дыхательная гимнастика </a:t>
            </a:r>
            <a:endParaRPr lang="ru-RU" sz="32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Рисунок 5" descr="C:\Users\1\Desktop\Вторая группа раннего возраста\Фото №1\IMG_20220204_121539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7049" y="2492896"/>
            <a:ext cx="4112714" cy="309634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738625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C:\Users\1\Desktop\1614328206_40-p-raduzhnii-fon-ramka-4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2527"/>
            <a:ext cx="9171564" cy="6908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888779" y="1471240"/>
            <a:ext cx="35283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Заключение</a:t>
            </a:r>
            <a:endParaRPr lang="ru-RU" sz="32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00647" y="2348880"/>
            <a:ext cx="590465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 современных педагогических технологий с детьми 2-3 лет позволяет добиться лучшего усвоения учебного материала. Благодаря чему они становятся самостоятельнее, активнее, дети способны применять свои знания в новых ситуациях, использовать на практике и самостоятельно добывать их. То есть через игру идёт процесс развития индивидуальных способностей и психических функций.</a:t>
            </a:r>
            <a:endParaRPr lang="ru-RU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2123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1\Desktop\1614328206_40-p-raduzhnii-fon-ramka-4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9" y="15656"/>
            <a:ext cx="9144000" cy="683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820979" y="836712"/>
            <a:ext cx="583264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Актуальность</a:t>
            </a:r>
            <a:endParaRPr lang="ru-RU" sz="32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521178" y="1844824"/>
            <a:ext cx="62378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45739" y="1268760"/>
            <a:ext cx="6810637" cy="52424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настоящее время педагогические коллективы ДОУ интенсивно внедряют в работу инновационные технологии. Поэтому основная задача педагогов дошкольного учреждения </a:t>
            </a:r>
            <a:r>
              <a:rPr lang="ru-RU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выбрать методы и формы организации работы с детьми, инновационные педагогические технологии, которые оптимально соответствуют поставленной цели развития личности.</a:t>
            </a:r>
          </a:p>
          <a:p>
            <a:pPr marR="160020"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    На сегодняшний  день  традиционное образование не </a:t>
            </a:r>
            <a:r>
              <a:rPr lang="ru-RU" spc="-20" dirty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может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обеспечить развитие </a:t>
            </a:r>
            <a:r>
              <a:rPr lang="ru-RU" spc="-30" dirty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будущего </a:t>
            </a:r>
            <a:r>
              <a:rPr lang="ru-RU" spc="-15" dirty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поколения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в </a:t>
            </a:r>
            <a:r>
              <a:rPr lang="ru-RU" spc="30" dirty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соответствии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с </a:t>
            </a:r>
            <a:r>
              <a:rPr lang="ru-RU" spc="25" dirty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новыми </a:t>
            </a:r>
            <a:r>
              <a:rPr lang="ru-RU" spc="30" dirty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требованиями общества, так </a:t>
            </a:r>
            <a:r>
              <a:rPr lang="ru-RU" spc="15" dirty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как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предполагает пассивное усвоение </a:t>
            </a:r>
            <a:r>
              <a:rPr lang="ru-RU" spc="-20" dirty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уже</a:t>
            </a:r>
            <a:r>
              <a:rPr lang="ru-RU" spc="360" dirty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имеющихся знаний, </a:t>
            </a:r>
            <a:r>
              <a:rPr lang="ru-RU" spc="-30" dirty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где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единственным </a:t>
            </a:r>
            <a:r>
              <a:rPr lang="ru-RU" spc="-20" dirty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источником </a:t>
            </a:r>
            <a:r>
              <a:rPr lang="ru-RU" spc="-15" dirty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передачи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информации являлся </a:t>
            </a:r>
            <a:r>
              <a:rPr lang="ru-RU" spc="-35" dirty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педагог.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Таким образом, достаточно сложно развить способность детей самостоятельно</a:t>
            </a:r>
            <a:r>
              <a:rPr lang="ru-RU" spc="-5" dirty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мыслить.</a:t>
            </a:r>
          </a:p>
          <a:p>
            <a:pPr marR="175895" lvl="0" indent="449580" algn="just">
              <a:lnSpc>
                <a:spcPct val="115000"/>
              </a:lnSpc>
              <a:spcBef>
                <a:spcPts val="225"/>
              </a:spcBef>
            </a:pPr>
            <a:r>
              <a:rPr lang="ru-RU" dirty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Современные педагогические технологии в дошкольном образовании направлены на реализацию государственных стандартов дошкольного образования.</a:t>
            </a:r>
            <a:endParaRPr lang="ru-RU" dirty="0">
              <a:solidFill>
                <a:srgbClr val="002060"/>
              </a:solidFill>
              <a:latin typeface="Times New Roman" pitchFamily="18" charset="0"/>
              <a:ea typeface="MS Mincho"/>
              <a:cs typeface="Times New Roman" pitchFamily="18" charset="0"/>
            </a:endParaRPr>
          </a:p>
          <a:p>
            <a:pPr lvl="0" algn="just"/>
            <a:endParaRPr lang="ru-RU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1118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C:\Users\1\Desktop\1614328206_40-p-raduzhnii-fon-ramka-4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252" y="18226"/>
            <a:ext cx="9144000" cy="6908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 descr="C:\Users\1\Desktop\698e589775b69638d76e0d1a7a90a72e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223345"/>
            <a:ext cx="5940425" cy="44551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34683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1\Desktop\1614328206_40-p-raduzhnii-fon-ramka-4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9" y="15656"/>
            <a:ext cx="9144000" cy="683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819237" y="1109552"/>
            <a:ext cx="583264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своей работе, я использую следующие технологии:</a:t>
            </a:r>
          </a:p>
          <a:p>
            <a:pPr algn="ctr"/>
            <a:endParaRPr lang="ru-RU" sz="3200" b="1" i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494702" y="2204864"/>
            <a:ext cx="623782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ИГРОВЫЕ ТЕХНОЛОГИИ:</a:t>
            </a:r>
          </a:p>
          <a:p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Бизиборды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-Игры с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прищепками;</a:t>
            </a:r>
            <a:endParaRPr lang="ru-RU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-Игры на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липучках;</a:t>
            </a:r>
            <a:endParaRPr lang="ru-RU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-Интерактивная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песочница;</a:t>
            </a:r>
            <a:endParaRPr lang="ru-RU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ЗДОРОВЬЕСБЕРЕГАЮЩИЕ ТЕХЛОГИИ: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Су-</a:t>
            </a:r>
            <a:r>
              <a:rPr lang="ru-RU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Джок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-терапия;</a:t>
            </a:r>
            <a:endParaRPr lang="ru-RU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-Зрительная гимнастика с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предметами;</a:t>
            </a:r>
            <a:endParaRPr lang="ru-RU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-Дыхательная гимнастика с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предметами.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7026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1\Desktop\1614328206_40-p-raduzhnii-fon-ramka-4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29" y="0"/>
            <a:ext cx="911397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555776" y="1556792"/>
            <a:ext cx="381247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Бизиборд</a:t>
            </a: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 </a:t>
            </a:r>
            <a:endParaRPr lang="ru-RU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anose="020F050202020403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60479" y="2492896"/>
            <a:ext cx="57606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Бизиборд</a:t>
            </a:r>
            <a:r>
              <a:rPr lang="ru-RU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развивающая доска для детей, которая содержит много различных кнопочек, замочков, щеколд,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прищепками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прочих предметов, которые могли бы заинтересовать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малыша.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0375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1\Desktop\1614328206_40-p-raduzhnii-fon-ramka-4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2" y="0"/>
            <a:ext cx="912971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 descr="C:\Users\1\Desktop\Вторая группа раннего возраста\Фото №1\IMG_20220203_155300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196749"/>
            <a:ext cx="1584176" cy="222186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Рисунок 5" descr="C:\Users\1\Desktop\Вторая группа раннего возраста\Фото №1\IMG_20220203_154506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1196750"/>
            <a:ext cx="1667510" cy="222186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Рисунок 6" descr="C:\Users\1\Desktop\Вторая группа раннего возраста\Фото №1\IMG_20220203_155204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196752"/>
            <a:ext cx="1642621" cy="222186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Рисунок 7" descr="C:\Users\1\Desktop\Вторая группа раннего возраста\Фото №1\IMG_20220203_155357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3985" y="3709673"/>
            <a:ext cx="1751534" cy="222363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9" name="Рисунок 8" descr="C:\Users\1\Desktop\Вторая группа раннего возраста\Фото №1\IMG_20220203_155521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4571" y="3709673"/>
            <a:ext cx="1667510" cy="222624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1" name="Рисунок 10" descr="C:\Users\1\Desktop\Вторая группа раннего возраста\Фото №1\IMG_20220203_154633.jp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3709672"/>
            <a:ext cx="1656939" cy="222363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660281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1\Desktop\1614328206_40-p-raduzhnii-fon-ramka-4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08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125364" y="1353390"/>
            <a:ext cx="500895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Игры с прищепками </a:t>
            </a:r>
            <a:endParaRPr lang="ru-RU" sz="32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60312" y="2132856"/>
            <a:ext cx="576064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Развивающие игры с прищепками для детей младшего возраста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Учить детей правильно брать и открывать прищепку. </a:t>
            </a:r>
            <a:endParaRPr lang="ru-RU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Закреплять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знания цветов. Развивать мелкую моторику рук, координацию действий обеих рук, зрительное восприятие, внимание, воображение. </a:t>
            </a:r>
            <a:endParaRPr lang="ru-RU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Дидактическая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игра с прищепками 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«Большая стирка».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684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1\Desktop\1614328206_40-p-raduzhnii-fon-ramka-4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1\Desktop\IMG_20220203_11225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832240"/>
            <a:ext cx="3168352" cy="347222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/>
        </p:spPr>
      </p:pic>
      <p:sp>
        <p:nvSpPr>
          <p:cNvPr id="4" name="Прямоугольник 3"/>
          <p:cNvSpPr/>
          <p:nvPr/>
        </p:nvSpPr>
        <p:spPr>
          <a:xfrm>
            <a:off x="2335983" y="1124744"/>
            <a:ext cx="43924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Игра </a:t>
            </a:r>
            <a:r>
              <a:rPr lang="ru-RU" sz="3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с прищепками </a:t>
            </a:r>
            <a:endParaRPr lang="ru-RU" sz="32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37681" y="5304465"/>
            <a:ext cx="26584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Д.И. «Большая стирка» </a:t>
            </a:r>
            <a:endParaRPr lang="ru-RU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04936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1\Desktop\1614328206_40-p-raduzhnii-fon-ramka-4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0837"/>
            <a:ext cx="9144000" cy="6908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353147" y="1327822"/>
            <a:ext cx="458172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Игры на липучках </a:t>
            </a:r>
            <a:endParaRPr lang="ru-RU" sz="32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835696" y="2132855"/>
            <a:ext cx="561662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Развивающие игры на липучках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это интересное занятие для малыша, которое поможет освоить что-то интересное и новое. Это яркие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детали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красивые картинки. В игровой форме ребенок знакомится с каждой темой, учится соотносить предметы, развивает логику и память, обогащает словарный запас ребенка.</a:t>
            </a:r>
          </a:p>
        </p:txBody>
      </p:sp>
    </p:spTree>
    <p:extLst>
      <p:ext uri="{BB962C8B-B14F-4D97-AF65-F5344CB8AC3E}">
        <p14:creationId xmlns:p14="http://schemas.microsoft.com/office/powerpoint/2010/main" val="2016649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1\Desktop\1614328206_40-p-raduzhnii-fon-ramka-4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9931"/>
            <a:ext cx="9144000" cy="6908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367046" y="739609"/>
            <a:ext cx="458172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Игры на липучках </a:t>
            </a:r>
            <a:endParaRPr lang="ru-RU" sz="32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835696" y="2132855"/>
            <a:ext cx="56166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 descr="C:\Users\1\Downloads\IMG_20220215_123349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7051" y="1628800"/>
            <a:ext cx="1469366" cy="187001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9" name="Рисунок 8" descr="C:\Users\1\Downloads\IMG_20220215_122552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0140" y="1628800"/>
            <a:ext cx="1590316" cy="182530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" name="Рисунок 9" descr="C:\Users\1\Downloads\IMG_20220215_123110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2204" y="4145494"/>
            <a:ext cx="1522444" cy="122137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1" name="Рисунок 10" descr="C:\Users\1\Downloads\IMG_20220215_123554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2143" y="1628800"/>
            <a:ext cx="1508110" cy="182530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2" name="Рисунок 11" descr="C:\Users\1\Downloads\IMG_20220215_122950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3626" y="4158175"/>
            <a:ext cx="1656184" cy="121615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3" name="Рисунок 12" descr="C:\Users\1\Downloads\IMG_20220215_123026.jp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2143" y="4103816"/>
            <a:ext cx="1598333" cy="127051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Прямоугольник 2"/>
          <p:cNvSpPr/>
          <p:nvPr/>
        </p:nvSpPr>
        <p:spPr>
          <a:xfrm>
            <a:off x="1673972" y="3506619"/>
            <a:ext cx="16270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Фигуры и формы</a:t>
            </a:r>
            <a:endParaRPr lang="ru-RU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764117" y="3630413"/>
            <a:ext cx="170432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Я учу цвета</a:t>
            </a:r>
            <a:endParaRPr lang="ru-RU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404355" y="5542141"/>
            <a:ext cx="18966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Кто где живет?</a:t>
            </a:r>
            <a:endParaRPr lang="ru-RU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301028" y="5547617"/>
            <a:ext cx="24426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Противоположности</a:t>
            </a:r>
            <a:endParaRPr lang="ru-RU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743684" y="5547617"/>
            <a:ext cx="21820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Кто чем питается</a:t>
            </a:r>
            <a:endParaRPr lang="ru-RU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058833" y="3506619"/>
            <a:ext cx="14414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Один</a:t>
            </a:r>
            <a:r>
              <a:rPr lang="en-US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/</a:t>
            </a:r>
            <a:r>
              <a:rPr lang="ru-RU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много</a:t>
            </a:r>
            <a:endParaRPr lang="ru-RU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30928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443</TotalTime>
  <Words>389</Words>
  <Application>Microsoft Office PowerPoint</Application>
  <PresentationFormat>Экран (4:3)</PresentationFormat>
  <Paragraphs>60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Administrator</cp:lastModifiedBy>
  <cp:revision>43</cp:revision>
  <dcterms:created xsi:type="dcterms:W3CDTF">2022-02-01T09:55:23Z</dcterms:created>
  <dcterms:modified xsi:type="dcterms:W3CDTF">2022-02-15T17:16:57Z</dcterms:modified>
</cp:coreProperties>
</file>