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99" r:id="rId3"/>
    <p:sldId id="263" r:id="rId4"/>
    <p:sldId id="287" r:id="rId5"/>
    <p:sldId id="290" r:id="rId6"/>
    <p:sldId id="265" r:id="rId7"/>
    <p:sldId id="269" r:id="rId8"/>
    <p:sldId id="270" r:id="rId9"/>
    <p:sldId id="291" r:id="rId10"/>
    <p:sldId id="292" r:id="rId11"/>
    <p:sldId id="294" r:id="rId12"/>
    <p:sldId id="271" r:id="rId13"/>
    <p:sldId id="276" r:id="rId14"/>
    <p:sldId id="297" r:id="rId15"/>
    <p:sldId id="298" r:id="rId16"/>
    <p:sldId id="275" r:id="rId17"/>
    <p:sldId id="303" r:id="rId18"/>
    <p:sldId id="272" r:id="rId19"/>
    <p:sldId id="283" r:id="rId20"/>
    <p:sldId id="301" r:id="rId21"/>
    <p:sldId id="273" r:id="rId22"/>
    <p:sldId id="274" r:id="rId23"/>
    <p:sldId id="302" r:id="rId24"/>
    <p:sldId id="288" r:id="rId25"/>
    <p:sldId id="289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0411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1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0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84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9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80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5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1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4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7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1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0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2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8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9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5688632" cy="1368152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«Ромашка» </a:t>
            </a:r>
            <a:b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6552728" cy="4032448"/>
          </a:xfrm>
        </p:spPr>
        <p:txBody>
          <a:bodyPr>
            <a:normAutofit fontScale="25000" lnSpcReduction="20000"/>
          </a:bodyPr>
          <a:lstStyle/>
          <a:p>
            <a:endParaRPr lang="ru-RU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algn="ctr">
              <a:lnSpc>
                <a:spcPts val="1600"/>
              </a:lnSpc>
            </a:pPr>
            <a:r>
              <a:rPr lang="ru-RU" sz="9600" b="1" spc="3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b="1" spc="3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  <a:r>
              <a:rPr lang="ru-RU" sz="9600" b="1" spc="3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9600" b="1" spc="3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spc="3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жёлтый,</a:t>
            </a:r>
            <a:r>
              <a:rPr lang="ru-RU" sz="9600" b="1" spc="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spc="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96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spc="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lang="ru-RU" sz="9600" b="1" spc="3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воспитатель: </a:t>
            </a:r>
          </a:p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Олеговна</a:t>
            </a:r>
          </a:p>
          <a:p>
            <a:endParaRPr lang="ru-RU" sz="4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7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2020год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дорожные знать каждому положено!»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82" y="1873812"/>
            <a:ext cx="5976663" cy="398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1" y="1147327"/>
            <a:ext cx="6408712" cy="42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0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Эстафета по правилам дорожного движения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предупреждает»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3343040" cy="281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37214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1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«Главные правила пешеходного перехода»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5002" y="8126326"/>
            <a:ext cx="302076" cy="15141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IMG_20181108_115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775172" cy="203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3" name="Picture 3" descr="IMG_20181108_1154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38407"/>
            <a:ext cx="2760419" cy="201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4" name="Picture 4" descr="IMG_20181108_115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98" y="4077072"/>
            <a:ext cx="2760931" cy="206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866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188640"/>
            <a:ext cx="6273745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дорожные знать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положено !»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\AppData\Local\Microsoft\Windows\INetCache\IE\JYAZZLRO\IMG_20200807_092339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3506"/>
            <a:ext cx="532859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7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17417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дорогу нужно только по пешеходному переходу!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\AppData\Local\Microsoft\Windows\INetCache\IE\XX1O4HCW\IMG_20200807_092452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26" y="1556792"/>
            <a:ext cx="532859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8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П.И. «Учимся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дорогу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2523" y="4166298"/>
            <a:ext cx="2650400" cy="26895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IMG_20181108_1116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66" y="3789040"/>
            <a:ext cx="3393603" cy="254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 descr="IMG_20181108_1116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8" y="1225103"/>
            <a:ext cx="2940102" cy="220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0" name="Picture 4" descr="IMG_20181108_1117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34366"/>
            <a:ext cx="3263143" cy="219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990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20200911_105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916832"/>
            <a:ext cx="4268135" cy="320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20200911_110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935125"/>
            <a:ext cx="2392481" cy="318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"/>
            <a:ext cx="5112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малой подвижности «Дорожные знаки»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 по ПДД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7106"/>
            <a:ext cx="3168352" cy="335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IMG_20181108_100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9140"/>
            <a:ext cx="3168352" cy="343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0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 «Какой знак лишний», «Подбери знак к схеме», «Лото»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72349"/>
            <a:ext cx="3096344" cy="207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02225"/>
            <a:ext cx="3078778" cy="230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G_20181108_1011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2091834"/>
            <a:ext cx="3096344" cy="230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8956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71287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проекта: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эффективного взаимодействия ДОУ и социальных партнёров по обеспечению безопасности дорожного движения среди детей и родителей; приобщение детей к дорожной культуре поведения через ознакомление с правилами дорожного движения. При взаимодействии детского сада и социальных партнеров познакомить и приобщить ребенка к дорожной культуре поведения; способствовать работе по профилактике ДТП, которая направлена на формирование у детей навыков осознанного поведения на улицах села.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Повышать уровень профессиональной компетентности педагогов по вопросам внедрения новых эффективных форм работы с дошкольниками по формированию у них навыка безопасного поведении я на улицах и дорогах.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Закреплять с детьми практические навыки поведения в различных ситуациях движения через систему обучающих занятий, игр, тренингов.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Активизировать работу по пропаганде безопасности дорожного движения среди родителей, вовлекая их в образовательный процесс по обучению детей правилам безопасного поведения на дорогах.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социально-педагогическое партнёрство с ГИБДД, родительской общественностью в вопросах профилактики детского дорожно-транспортного травматизма.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Печатно-настольная игра «Дорожные знаки»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IMG_20200911_121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59697"/>
            <a:ext cx="3456384" cy="198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_20200911_1215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880704" cy="384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G_20200911_1209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19152"/>
            <a:ext cx="3456384" cy="17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по ПДД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2851" y="4432699"/>
            <a:ext cx="1059715" cy="6735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 descr="IMG_20181108_0956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23318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4" descr="IMG_20181108_1003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84738"/>
            <a:ext cx="2963242" cy="39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904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 ролика «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554" y="4360690"/>
            <a:ext cx="1803099" cy="5670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IMG_20181108_095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8" y="1340768"/>
            <a:ext cx="2992109" cy="376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 descr="IMG_20181108_0956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58061"/>
            <a:ext cx="2815399" cy="375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252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47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IMG_20200911_1207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3142"/>
            <a:ext cx="5112568" cy="38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1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 наш лучший друг»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040736"/>
            <a:ext cx="156944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73" y="4336945"/>
            <a:ext cx="1512169" cy="217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73" y="2040735"/>
            <a:ext cx="151216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0" y="4342337"/>
            <a:ext cx="1549969" cy="217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23" y="2276872"/>
            <a:ext cx="2313304" cy="173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56" y="4509120"/>
            <a:ext cx="2385312" cy="178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2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«Светоотражающие элементы»,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по ПДД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IMG_20181016_144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5008"/>
            <a:ext cx="6408712" cy="388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988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230425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Фотовыстовка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«Засветись»,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риобрели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одежду детей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6653" y="4062327"/>
            <a:ext cx="2650400" cy="13415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IMG_20181108_1449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7" y="1916832"/>
            <a:ext cx="630883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017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«Уголок безопасности»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G_20200929_0952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03" y="1052736"/>
            <a:ext cx="4464496" cy="490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48680"/>
            <a:ext cx="6347713" cy="13817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по ПДД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81" y="3776442"/>
            <a:ext cx="1289038" cy="222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32" y="1844824"/>
            <a:ext cx="1262964" cy="163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69841"/>
            <a:ext cx="3672408" cy="343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59" y="2924944"/>
            <a:ext cx="1432684" cy="352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4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525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«Картотека по ПДД»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5472607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3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525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«Картотека правил дорожного движения»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16" y="4123945"/>
            <a:ext cx="1401016" cy="176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37" y="1833054"/>
            <a:ext cx="1383185" cy="184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973" y="1862026"/>
            <a:ext cx="1584176" cy="181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22" y="3068960"/>
            <a:ext cx="1327135" cy="175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7" y="4149080"/>
            <a:ext cx="1509247" cy="175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15" y="4149080"/>
            <a:ext cx="1459750" cy="174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16" y="1842266"/>
            <a:ext cx="1383731" cy="184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0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576064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«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Лепбуков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правилам дорожной безопасности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82" y="1825622"/>
            <a:ext cx="2753111" cy="197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61" y="4064584"/>
            <a:ext cx="2808312" cy="187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MG_20200929_0953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82881"/>
            <a:ext cx="3439222" cy="257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7"/>
            <a:ext cx="648072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07" y="1484784"/>
            <a:ext cx="2640293" cy="198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1484784"/>
            <a:ext cx="3830944" cy="418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5550" y="3749872"/>
            <a:ext cx="2640293" cy="192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2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525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«Заправка»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0" y="4263385"/>
            <a:ext cx="1787317" cy="238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93" y="2276872"/>
            <a:ext cx="2383544" cy="317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2" y="1802123"/>
            <a:ext cx="1660812" cy="221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1" y="1802124"/>
            <a:ext cx="1598387" cy="221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1" y="4306358"/>
            <a:ext cx="1722858" cy="229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5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551</TotalTime>
  <Words>148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Грань</vt:lpstr>
      <vt:lpstr>Муниципальное автономное дошкольное образовательное учреждение  детский сад «Ромашка»     </vt:lpstr>
      <vt:lpstr>Презентация PowerPoint</vt:lpstr>
      <vt:lpstr>«Уголок безопасности»</vt:lpstr>
      <vt:lpstr>Чтение художественной литературы по ПДД</vt:lpstr>
      <vt:lpstr>«Картотека по ПДД»</vt:lpstr>
      <vt:lpstr>«Картотека правил дорожного движения»</vt:lpstr>
      <vt:lpstr>Изготовление «Лепбуков» по правилам дорожной безопасности</vt:lpstr>
      <vt:lpstr>Сюжетно-ролевая игра «Автобус»</vt:lpstr>
      <vt:lpstr>Сюжетно-ролевая игра «Заправка»</vt:lpstr>
      <vt:lpstr>«Правила дорожные знать каждому положено!»</vt:lpstr>
      <vt:lpstr>Презентация PowerPoint</vt:lpstr>
      <vt:lpstr>Сюжетно-ролевая игра  «Светофор предупреждает»</vt:lpstr>
      <vt:lpstr>Сюжетно-ролевая игра «Главные правила пешеходного перехода»</vt:lpstr>
      <vt:lpstr>«Правила дорожные знать  каждому положено !»</vt:lpstr>
      <vt:lpstr>Переходить дорогу нужно только по пешеходному переходу!</vt:lpstr>
      <vt:lpstr>П.И. «Учимся переходить дорогу» </vt:lpstr>
      <vt:lpstr>Презентация PowerPoint</vt:lpstr>
      <vt:lpstr>Настольно-печатные игры по ПДД</vt:lpstr>
      <vt:lpstr>Настольно-печатные игры «Какой знак лишний», «Подбери знак к схеме», «Лото»</vt:lpstr>
      <vt:lpstr> Печатно-настольная игра «Дорожные знаки»</vt:lpstr>
      <vt:lpstr>Просмотр мультфильмов по ПДД </vt:lpstr>
      <vt:lpstr>Просмотр видео ролика «Фликеры»</vt:lpstr>
      <vt:lpstr>Презентация PowerPoint</vt:lpstr>
      <vt:lpstr>Выставка рисунков  «Светофор наш лучший друг»</vt:lpstr>
      <vt:lpstr>Информация для родителей «Светоотражающие элементы»,  буклеты по ПДД  </vt:lpstr>
      <vt:lpstr>Фотовыстовка «Засветись», приобрели фликеры на одежду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85</cp:revision>
  <dcterms:created xsi:type="dcterms:W3CDTF">2018-12-04T10:17:06Z</dcterms:created>
  <dcterms:modified xsi:type="dcterms:W3CDTF">2020-10-13T09:57:10Z</dcterms:modified>
</cp:coreProperties>
</file>